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6" r:id="rId8"/>
    <p:sldId id="272" r:id="rId9"/>
    <p:sldId id="261" r:id="rId10"/>
    <p:sldId id="274" r:id="rId11"/>
    <p:sldId id="275" r:id="rId12"/>
    <p:sldId id="262" r:id="rId13"/>
    <p:sldId id="273" r:id="rId14"/>
    <p:sldId id="276" r:id="rId15"/>
    <p:sldId id="263" r:id="rId16"/>
    <p:sldId id="271" r:id="rId17"/>
    <p:sldId id="264" r:id="rId18"/>
    <p:sldId id="267" r:id="rId19"/>
    <p:sldId id="270" r:id="rId20"/>
  </p:sldIdLst>
  <p:sldSz cx="18288000" cy="10287000"/>
  <p:notesSz cx="6858000" cy="9144000"/>
  <p:embeddedFontLst>
    <p:embeddedFont>
      <p:font typeface="DM Sans" pitchFamily="2" charset="0"/>
      <p:regular r:id="rId21"/>
    </p:embeddedFont>
    <p:embeddedFont>
      <p:font typeface="DM Sans Bold" charset="0"/>
      <p:regular r:id="rId22"/>
    </p:embeddedFont>
    <p:embeddedFont>
      <p:font typeface="Open Sans" panose="020B0606030504020204" pitchFamily="34" charset="0"/>
      <p:regular r:id="rId23"/>
      <p:bold r:id="rId24"/>
    </p:embeddedFont>
    <p:embeddedFont>
      <p:font typeface="Open Sans Bold" panose="020B0806030504020204" charset="0"/>
      <p:regular r:id="rId25"/>
    </p:embeddedFont>
    <p:embeddedFont>
      <p:font typeface="Oswald" panose="00000500000000000000" pitchFamily="2" charset="0"/>
      <p:regular r:id="rId26"/>
    </p:embeddedFont>
    <p:embeddedFont>
      <p:font typeface="Oswald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4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34490" y="4415461"/>
            <a:ext cx="19140169" cy="20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231F20"/>
                </a:solidFill>
                <a:latin typeface="Oswald Bold"/>
              </a:rPr>
              <a:t>IT-PROJECT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TEAM-C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MOODLE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B68D88-4254-5AA4-B1CC-27B4633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911" y="2862637"/>
            <a:ext cx="5760720" cy="30016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11D411-95BF-65BA-7CF0-1B3D68C84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641656"/>
            <a:ext cx="4730941" cy="32606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2D09491-724C-1FD7-6E8D-23B279B1D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6898" y="3799686"/>
            <a:ext cx="4818244" cy="23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13" name="Graphique 12" descr="Informatique hébergé avec un remplissage uni">
            <a:extLst>
              <a:ext uri="{FF2B5EF4-FFF2-40B4-BE49-F238E27FC236}">
                <a16:creationId xmlns:a16="http://schemas.microsoft.com/office/drawing/2014/main" id="{915C01DD-B586-B903-E375-B4093278C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4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PXE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/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in VirtualBox met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powershell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SERVA + AIO + PXE SERVER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PXE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POWERSHELL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SERVA/AIO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UBUNTU PXE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C38B34-F07D-2E93-B03A-B0A0DB6BD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99" y="2952608"/>
            <a:ext cx="5496487" cy="2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2" name="Graphique 1" descr="Informatique hébergé avec un remplissage uni">
            <a:extLst>
              <a:ext uri="{FF2B5EF4-FFF2-40B4-BE49-F238E27FC236}">
                <a16:creationId xmlns:a16="http://schemas.microsoft.com/office/drawing/2014/main" id="{19EC207E-2C3B-DC0C-4C6D-1FC6B23B2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duidelijk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ondanks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meetings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Definition of done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vastgelegd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Centraliseren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script’s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vm’s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goed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verlopen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met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GITHUB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oorspronkelijke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bereikt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>
                <a:solidFill>
                  <a:srgbClr val="F5FFF5"/>
                </a:solidFill>
                <a:latin typeface="Open Sans Bold"/>
              </a:rPr>
              <a:t>Wat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waren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onze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impediments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Regelmatig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afspraak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onduidelijke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behandelen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Cross-checking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gedurend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afspraken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blokerende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Ondersteuning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aanvragen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SCRUM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Studeren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SCRUM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methodolgie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organisatie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problemen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Implementatie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Test phases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Oplossingen</a:t>
            </a:r>
            <a:endParaRPr lang="en-US" sz="5400" dirty="0">
              <a:solidFill>
                <a:srgbClr val="F5FFF5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9345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bâtiment, rue, peinture, fenêtre&#10;&#10;Description générée automatiquement">
            <a:extLst>
              <a:ext uri="{FF2B5EF4-FFF2-40B4-BE49-F238E27FC236}">
                <a16:creationId xmlns:a16="http://schemas.microsoft.com/office/drawing/2014/main" id="{5DE1725F-BD09-B90A-9C0B-F091591F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58" y="-139700"/>
            <a:ext cx="18745200" cy="104267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290487" y="8115300"/>
            <a:ext cx="11127838" cy="1275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solidFill>
                  <a:srgbClr val="FFFF00"/>
                </a:solidFill>
                <a:latin typeface="Open Sans"/>
              </a:rPr>
              <a:t>Ook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kleine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dingen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dragen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bij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aan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het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grote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geheel</a:t>
            </a:r>
            <a:endParaRPr lang="en-US" sz="6000" b="1" dirty="0">
              <a:solidFill>
                <a:srgbClr val="FFFF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Zijn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er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nog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vragen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48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Bedankt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voor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jullie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aandacht</a:t>
            </a:r>
            <a:endParaRPr lang="en-US" sz="9431" spc="924" dirty="0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Mehdi 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Ben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Hamou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12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Slimane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El Boujadaini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Rayane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Mettioui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837313"/>
            <a:chOff x="0" y="0"/>
            <a:chExt cx="368852" cy="1274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74025"/>
            </a:xfrm>
            <a:custGeom>
              <a:avLst/>
              <a:gdLst/>
              <a:ahLst/>
              <a:cxnLst/>
              <a:rect l="l" t="t" r="r" b="b"/>
              <a:pathLst>
                <a:path w="368852" h="1274025">
                  <a:moveTo>
                    <a:pt x="0" y="0"/>
                  </a:moveTo>
                  <a:lnTo>
                    <a:pt x="368852" y="0"/>
                  </a:lnTo>
                  <a:lnTo>
                    <a:pt x="368852" y="1274025"/>
                  </a:lnTo>
                  <a:lnTo>
                    <a:pt x="0" y="127402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9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SCRUM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7 SPRINT VAN ELKE 1 WEEK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DAILY STANDUP 15" 5/7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SPRINT PLANNING 1/7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RETROSPECTIVE/REVIEW 1/7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IMPEDIMENTS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DOELEN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6604" y="3625696"/>
            <a:ext cx="7132181" cy="196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De focus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ligt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op het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uitrollen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netwerken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optimiseren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installatie’s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via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automatisatie’s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:</a:t>
            </a: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30884" y="6005886"/>
            <a:ext cx="8121351" cy="236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 (Python,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Bash,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Switches, routers and AP</a:t>
            </a:r>
          </a:p>
          <a:p>
            <a:pPr marL="342900" indent="-342900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and Hosts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endParaRPr lang="en-US" sz="2210" spc="216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Netwerk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47853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1" name="Freeform 21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NETWERK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statische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netwerk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design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Eerste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Script’s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versie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uitbreiding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nieuwe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functies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correctie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aanmaken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helpers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NETWERK AUTOMATISATIE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F8C13DA-2287-EFBD-E902-388B6C865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973" y="3368648"/>
            <a:ext cx="3484655" cy="23826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6B1C6CE-4903-3758-5001-15CB6BE27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7779" y="3355948"/>
            <a:ext cx="3429479" cy="22005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DE22141-1C9A-6680-BF62-A1C94682F7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042" y="2866905"/>
            <a:ext cx="5954332" cy="3682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2" name="Graphique 1" descr="Informatique hébergé avec un remplissage uni">
            <a:extLst>
              <a:ext uri="{FF2B5EF4-FFF2-40B4-BE49-F238E27FC236}">
                <a16:creationId xmlns:a16="http://schemas.microsoft.com/office/drawing/2014/main" id="{2AD3F083-94C4-08DF-21A6-05320F46D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SERVER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Ubuntu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Moodle + Database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Data in DB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Debugging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345</Words>
  <Application>Microsoft Office PowerPoint</Application>
  <PresentationFormat>Personnalisé</PresentationFormat>
  <Paragraphs>87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Open Sans</vt:lpstr>
      <vt:lpstr>DM Sans</vt:lpstr>
      <vt:lpstr>Arial</vt:lpstr>
      <vt:lpstr>Calibri</vt:lpstr>
      <vt:lpstr>Open Sans Bold</vt:lpstr>
      <vt:lpstr>DM Sans Bold</vt:lpstr>
      <vt:lpstr>Oswald</vt:lpstr>
      <vt:lpstr>Oswald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</dc:title>
  <cp:lastModifiedBy>Slimane El Boujadaini</cp:lastModifiedBy>
  <cp:revision>8</cp:revision>
  <dcterms:created xsi:type="dcterms:W3CDTF">2006-08-16T00:00:00Z</dcterms:created>
  <dcterms:modified xsi:type="dcterms:W3CDTF">2024-06-19T22:50:49Z</dcterms:modified>
  <dc:identifier>DAGIhCV7rsc</dc:identifier>
</cp:coreProperties>
</file>